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7DC7E-DF76-3EE7-324E-4C6590AA8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9B0FD-C5AD-FF74-E9FC-172DD3068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979A3-12C7-7F6A-3F14-66B63F2E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F1588-68C7-8842-9751-1E804156B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B8287-1DD5-0ED5-8898-24403A30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2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DCEE2-0429-2030-D8AF-4F0E1F1F6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E862D-F8BC-227C-D4EE-345B03935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CBFCD-7894-9C79-6088-17B88FAA5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8298-5BFB-26E1-E77D-E5355E05C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2EB0D-D0DB-0228-FDE0-5362D1CE1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581724-53D9-6415-2008-40FBD3F4E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0CDBD-6DA2-041A-8D7A-8E77D8F68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01985-3668-17F5-553F-F3E3A00E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866BD-16A4-CB77-82C3-6470CA82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AAEC0-B2B5-CC01-2093-CBDE1DB2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4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B2B86-51A3-0979-E9EA-8EACFE84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DE359-B9F5-932F-F86C-63C34AC72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DB3DE-9C84-FF48-DB41-A83557901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C4FB-DE11-B222-C608-2AA93B35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B9EC0-9F0D-DBDE-1D6F-874E5455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5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801B3-1C27-7915-34AA-57240C2D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0B7E4-62D4-9CF4-1DFE-AEE953F64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7C030-C750-4EF0-DDF6-63F922D1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4C9DE-B441-2AF0-9646-227C99F9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1AA27-80E3-3E5C-2572-A2363ECA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08CF5-94BD-4C0C-CD49-89E55646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A3987-E5D8-C3FB-36AF-208018ED5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F0A5AB-0A26-4221-6613-A35E8A227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E4F4A-3EF5-C527-F09D-BE5E8FFE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BF970-7625-44A4-3BB1-9F7A5ACD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8C7CA-5B8C-70DE-9668-232763B9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6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24CA0-4D4F-29FD-B5EC-777801CB3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EA919-7D6E-3EAD-EB0D-DCF0E9CEC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D5A740-DAA0-1338-DE82-AE005E875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38828-2AE3-93BF-6221-5D06F46EE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0F76A-CFDB-012F-C376-63F94FC9C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4724CD-7830-4F78-F513-E0675137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C7E1B2-5769-0AD7-9CF7-902F2DE2B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905CE-43B2-2A2F-4790-E070641B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BC443-35EB-4B9A-5D75-39358193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25E939-456F-C57A-8F2D-2A453E15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18A48-AF0B-2BA2-1ADF-0CC4C0DCF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86DF5B-A69A-AFAD-2427-90FAE41B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2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562B62-4344-A82F-B40E-5199AE17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EC88AE-C682-A611-3E73-30FC4B52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1AF24-5BE1-0A8B-BC2F-A3CC75DD1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2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AEC8-334B-C20E-ECFD-6E3EF289F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8CE55-482D-5F3F-5404-53799AB88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41FA0F-CCDC-FD12-82BC-678EAADC6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1CF81-9A4E-4653-65C8-808821AA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5B546-252D-0510-74EF-8F90E72EC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38650-D225-0436-D0BD-13096F34E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5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0FECB-34DA-EE23-A6DD-D15CC8375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0F82A4-F50D-1C12-8C10-B9F8568F1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256BD-DC35-CFEC-B39D-0F5B4E719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603E0-3AAE-24AC-0D04-24265FFF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3FE27-3B0C-71B6-0AB0-35058D073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B6497-862C-46F7-4A68-14B4393C9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6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2F5EA-72C9-F250-F43A-9866F65DD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16A18-FAC9-55E9-DC54-F20DD587D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14A80-5064-D5CD-5199-57FD64DF9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8F2A7-2F6E-CC4A-801A-8A3074C28496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464FC-F87B-20DC-77A3-098CEE13C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6D6E8-FC11-CFC1-AE9E-3D97D2FE4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CDF75-A44C-B64C-A222-857466C2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1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24E378-6F0C-1474-2A19-690738921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950" y="2318657"/>
            <a:ext cx="3759022" cy="37590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70EC1B-E422-44C3-6E2F-07F3CC39535A}"/>
              </a:ext>
            </a:extLst>
          </p:cNvPr>
          <p:cNvSpPr txBox="1"/>
          <p:nvPr/>
        </p:nvSpPr>
        <p:spPr>
          <a:xfrm>
            <a:off x="973542" y="2621617"/>
            <a:ext cx="6505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/>
              <a:t>tinyurl.com</a:t>
            </a:r>
            <a:r>
              <a:rPr lang="en-US" sz="4800" b="1" dirty="0"/>
              <a:t>/</a:t>
            </a:r>
            <a:r>
              <a:rPr lang="en-US" sz="4800" b="1" dirty="0" err="1"/>
              <a:t>ssi</a:t>
            </a:r>
            <a:r>
              <a:rPr lang="en-US" sz="4800" b="1" dirty="0"/>
              <a:t>-feedback</a:t>
            </a:r>
            <a:endParaRPr lang="en-US" sz="4800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5ADC26-9F23-2AC2-8C62-EEC831CE8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64" y="168728"/>
            <a:ext cx="6819900" cy="2552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3BB663-C668-E662-D4DC-596F8D42B576}"/>
              </a:ext>
            </a:extLst>
          </p:cNvPr>
          <p:cNvSpPr txBox="1"/>
          <p:nvPr/>
        </p:nvSpPr>
        <p:spPr>
          <a:xfrm>
            <a:off x="973542" y="3820884"/>
            <a:ext cx="6261734" cy="187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Please fill out this </a:t>
            </a:r>
            <a:r>
              <a:rPr lang="en-US" sz="2800" b="1" i="1" dirty="0"/>
              <a:t>quick</a:t>
            </a:r>
            <a:r>
              <a:rPr lang="en-US" sz="2800" i="1" dirty="0"/>
              <a:t> </a:t>
            </a:r>
            <a:r>
              <a:rPr lang="en-US" sz="2800" b="1" i="1" dirty="0"/>
              <a:t>feedback form </a:t>
            </a:r>
            <a:r>
              <a:rPr lang="en-US" sz="2800" i="1" dirty="0"/>
              <a:t>so that we can improve the conference, the journal, and the International Society on Solid State Ionics!</a:t>
            </a:r>
          </a:p>
        </p:txBody>
      </p:sp>
    </p:spTree>
    <p:extLst>
      <p:ext uri="{BB962C8B-B14F-4D97-AF65-F5344CB8AC3E}">
        <p14:creationId xmlns:p14="http://schemas.microsoft.com/office/powerpoint/2010/main" val="2985708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32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Celeste Louise Melamed</dc:creator>
  <cp:lastModifiedBy>Celeste Louise Melamed</cp:lastModifiedBy>
  <cp:revision>4</cp:revision>
  <dcterms:created xsi:type="dcterms:W3CDTF">2022-07-20T17:01:52Z</dcterms:created>
  <dcterms:modified xsi:type="dcterms:W3CDTF">2022-07-21T03:42:59Z</dcterms:modified>
</cp:coreProperties>
</file>